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DB2CA-7077-4BD9-A4DD-8372EB5882F4}" v="2" dt="2026-05-07T11:48:55.484"/>
    <p1510:client id="{E427D3FA-A9B1-4A43-86DD-E107003A1C31}" v="65" dt="2026-05-06T14:27:3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6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mer acar" userId="554a906fb0ee9f63" providerId="LiveId" clId="{0094EB46-4CB4-41B8-8880-FD09B7AEE0E7}"/>
    <pc:docChg chg="undo redo custSel modSld modMainMaster">
      <pc:chgData name="ömer acar" userId="554a906fb0ee9f63" providerId="LiveId" clId="{0094EB46-4CB4-41B8-8880-FD09B7AEE0E7}" dt="2026-05-07T11:51:39.060" v="1131" actId="1076"/>
      <pc:docMkLst>
        <pc:docMk/>
      </pc:docMkLst>
      <pc:sldChg chg="addSp modSp mod setBg">
        <pc:chgData name="ömer acar" userId="554a906fb0ee9f63" providerId="LiveId" clId="{0094EB46-4CB4-41B8-8880-FD09B7AEE0E7}" dt="2026-05-07T11:51:39.060" v="1131" actId="1076"/>
        <pc:sldMkLst>
          <pc:docMk/>
          <pc:sldMk cId="3257097182" sldId="256"/>
        </pc:sldMkLst>
        <pc:spChg chg="mod">
          <ac:chgData name="ömer acar" userId="554a906fb0ee9f63" providerId="LiveId" clId="{0094EB46-4CB4-41B8-8880-FD09B7AEE0E7}" dt="2026-05-07T11:50:32.292" v="1098" actId="1076"/>
          <ac:spMkLst>
            <pc:docMk/>
            <pc:sldMk cId="3257097182" sldId="256"/>
            <ac:spMk id="2" creationId="{13175615-E962-7E89-BA60-25DE93CB9C2D}"/>
          </ac:spMkLst>
        </pc:spChg>
        <pc:spChg chg="mod">
          <ac:chgData name="ömer acar" userId="554a906fb0ee9f63" providerId="LiveId" clId="{0094EB46-4CB4-41B8-8880-FD09B7AEE0E7}" dt="2026-05-07T11:50:35.548" v="1099" actId="1076"/>
          <ac:spMkLst>
            <pc:docMk/>
            <pc:sldMk cId="3257097182" sldId="256"/>
            <ac:spMk id="3" creationId="{E048945E-1A78-5C19-78E1-31FD64A6201A}"/>
          </ac:spMkLst>
        </pc:spChg>
        <pc:spChg chg="add mod">
          <ac:chgData name="ömer acar" userId="554a906fb0ee9f63" providerId="LiveId" clId="{0094EB46-4CB4-41B8-8880-FD09B7AEE0E7}" dt="2026-05-07T11:51:39.060" v="1131" actId="1076"/>
          <ac:spMkLst>
            <pc:docMk/>
            <pc:sldMk cId="3257097182" sldId="256"/>
            <ac:spMk id="5" creationId="{BA309EFE-D96C-3FD7-A471-C2631A68C159}"/>
          </ac:spMkLst>
        </pc:spChg>
        <pc:spChg chg="add mod">
          <ac:chgData name="ömer acar" userId="554a906fb0ee9f63" providerId="LiveId" clId="{0094EB46-4CB4-41B8-8880-FD09B7AEE0E7}" dt="2026-05-07T11:50:47.747" v="1101" actId="1076"/>
          <ac:spMkLst>
            <pc:docMk/>
            <pc:sldMk cId="3257097182" sldId="256"/>
            <ac:spMk id="6" creationId="{BFECF0FD-59CE-ED22-8AE2-4EC7F7D4A739}"/>
          </ac:spMkLst>
        </pc:spChg>
        <pc:spChg chg="add mod">
          <ac:chgData name="ömer acar" userId="554a906fb0ee9f63" providerId="LiveId" clId="{0094EB46-4CB4-41B8-8880-FD09B7AEE0E7}" dt="2026-05-07T11:49:50.597" v="1075" actId="123"/>
          <ac:spMkLst>
            <pc:docMk/>
            <pc:sldMk cId="3257097182" sldId="256"/>
            <ac:spMk id="7" creationId="{8D55EADE-F914-ED94-4A45-411406542697}"/>
          </ac:spMkLst>
        </pc:spChg>
        <pc:spChg chg="add mod">
          <ac:chgData name="ömer acar" userId="554a906fb0ee9f63" providerId="LiveId" clId="{0094EB46-4CB4-41B8-8880-FD09B7AEE0E7}" dt="2026-05-07T11:49:50.152" v="1074" actId="123"/>
          <ac:spMkLst>
            <pc:docMk/>
            <pc:sldMk cId="3257097182" sldId="256"/>
            <ac:spMk id="13" creationId="{902716CA-DD47-4CAA-9E84-9DB5B1B439E6}"/>
          </ac:spMkLst>
        </pc:spChg>
        <pc:cxnChg chg="add mod">
          <ac:chgData name="ömer acar" userId="554a906fb0ee9f63" providerId="LiveId" clId="{0094EB46-4CB4-41B8-8880-FD09B7AEE0E7}" dt="2026-05-07T11:51:06.245" v="1130" actId="14100"/>
          <ac:cxnSpMkLst>
            <pc:docMk/>
            <pc:sldMk cId="3257097182" sldId="256"/>
            <ac:cxnSpMk id="8" creationId="{E615DE1E-7C49-F47A-D7EA-0F3512745F62}"/>
          </ac:cxnSpMkLst>
        </pc:cxnChg>
        <pc:cxnChg chg="add mod">
          <ac:chgData name="ömer acar" userId="554a906fb0ee9f63" providerId="LiveId" clId="{0094EB46-4CB4-41B8-8880-FD09B7AEE0E7}" dt="2026-05-07T11:51:00.267" v="1129" actId="1036"/>
          <ac:cxnSpMkLst>
            <pc:docMk/>
            <pc:sldMk cId="3257097182" sldId="256"/>
            <ac:cxnSpMk id="14" creationId="{A378E628-7D5C-A5AA-C8FD-CAE2023AD42E}"/>
          </ac:cxnSpMkLst>
        </pc:cxnChg>
      </pc:sldChg>
      <pc:sldMasterChg chg="setBg modSldLayout">
        <pc:chgData name="ömer acar" userId="554a906fb0ee9f63" providerId="LiveId" clId="{0094EB46-4CB4-41B8-8880-FD09B7AEE0E7}" dt="2026-05-06T06:53:02.961" v="244"/>
        <pc:sldMasterMkLst>
          <pc:docMk/>
          <pc:sldMasterMk cId="207235766" sldId="2147483672"/>
        </pc:sldMasterMkLst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2322501677" sldId="2147483673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206622335" sldId="2147483674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648911623" sldId="2147483675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267785319" sldId="2147483676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729873235" sldId="2147483677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4133877480" sldId="2147483678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4232173134" sldId="2147483679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983135184" sldId="2147483680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189781017" sldId="2147483681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312129893" sldId="2147483682"/>
          </pc:sldLayoutMkLst>
        </pc:sldLayoutChg>
        <pc:sldLayoutChg chg="setBg">
          <pc:chgData name="ömer acar" userId="554a906fb0ee9f63" providerId="LiveId" clId="{0094EB46-4CB4-41B8-8880-FD09B7AEE0E7}" dt="2026-05-06T06:53:02.961" v="244"/>
          <pc:sldLayoutMkLst>
            <pc:docMk/>
            <pc:sldMasterMk cId="207235766" sldId="2147483672"/>
            <pc:sldLayoutMk cId="150082731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5B70F-9F48-4C55-AAD4-4911FCC0D75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0AFD-E1F7-4BFB-B37F-B142E071AC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5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0AFD-E1F7-4BFB-B37F-B142E071AC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68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49049"/>
            <a:ext cx="18176081" cy="1052810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883154"/>
            <a:ext cx="16037719" cy="7301067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50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2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0015"/>
            <a:ext cx="4610844" cy="2562724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0015"/>
            <a:ext cx="13565237" cy="2562724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082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6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39080"/>
            <a:ext cx="18443377" cy="12579118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37201"/>
            <a:ext cx="18443377" cy="661506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9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0077"/>
            <a:ext cx="9088041" cy="191871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0077"/>
            <a:ext cx="9088041" cy="191871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7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0022"/>
            <a:ext cx="18443377" cy="584505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13073"/>
            <a:ext cx="9046274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46105"/>
            <a:ext cx="9046274" cy="162471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13073"/>
            <a:ext cx="9090826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46105"/>
            <a:ext cx="9090826" cy="162471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87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7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17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4048"/>
            <a:ext cx="10825460" cy="2149020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13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4048"/>
            <a:ext cx="10825460" cy="2149020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7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0022"/>
            <a:ext cx="1844337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0077"/>
            <a:ext cx="1844337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4DD42-F55B-4DB4-A291-9CB4FD8FA141}" type="datetimeFigureOut">
              <a:rPr lang="tr-TR" smtClean="0"/>
              <a:t>3.06.2026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28274"/>
            <a:ext cx="721697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4908A-D547-48F7-AF4A-D7CEA45BE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175615-E962-7E89-BA60-25DE93CB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6252" y="252643"/>
            <a:ext cx="14118010" cy="2861187"/>
          </a:xfrm>
          <a:noFill/>
        </p:spPr>
        <p:txBody>
          <a:bodyPr>
            <a:normAutofit/>
          </a:bodyPr>
          <a:lstStyle/>
          <a:p>
            <a:r>
              <a:rPr lang="tr-TR" sz="4000" b="1" dirty="0"/>
              <a:t>KARABÜK ÜNİVERSİTESİ</a:t>
            </a:r>
            <a:br>
              <a:rPr lang="tr-TR" sz="4000" b="1" dirty="0"/>
            </a:br>
            <a:r>
              <a:rPr lang="tr-TR" sz="4000" b="1" dirty="0"/>
              <a:t>BİLGİSAYAR VE BİLİŞİM BİLİMLERİ FAKÜLTESİ</a:t>
            </a:r>
            <a:br>
              <a:rPr lang="tr-TR" sz="4000" b="1" dirty="0"/>
            </a:br>
            <a:r>
              <a:rPr lang="tr-TR" sz="4000" b="1" dirty="0"/>
              <a:t>2025-2026 EĞİTİM ÖĞRETİM YILI BAHAR DÖNEMİ</a:t>
            </a:r>
            <a:br>
              <a:rPr lang="tr-TR" sz="4000" b="1" dirty="0"/>
            </a:br>
            <a:r>
              <a:rPr lang="tr-TR" sz="4000" b="1" dirty="0"/>
              <a:t>BİTİRME PROJESİ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048945E-1A78-5C19-78E1-31FD64A62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77" y="3410073"/>
            <a:ext cx="19196446" cy="13074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4000" b="1" dirty="0"/>
              <a:t>[TEZ BAŞLIĞI]</a:t>
            </a:r>
            <a:br>
              <a:rPr lang="tr-TR" sz="4000" b="1" dirty="0"/>
            </a:br>
            <a:endParaRPr lang="tr-TR" sz="4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A309EFE-D96C-3FD7-A471-C2631A68C159}"/>
              </a:ext>
            </a:extLst>
          </p:cNvPr>
          <p:cNvSpPr txBox="1"/>
          <p:nvPr/>
        </p:nvSpPr>
        <p:spPr>
          <a:xfrm>
            <a:off x="879277" y="5309808"/>
            <a:ext cx="65281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Supervisor Name:</a:t>
            </a:r>
          </a:p>
          <a:p>
            <a:pPr algn="just"/>
            <a:r>
              <a:rPr lang="tr-TR" sz="2400" b="1" dirty="0"/>
              <a:t>Student Name(s):</a:t>
            </a:r>
          </a:p>
          <a:p>
            <a:pPr algn="just"/>
            <a:r>
              <a:rPr lang="tr-TR" sz="2400" b="1" dirty="0"/>
              <a:t>QR Code: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BFECF0FD-59CE-ED22-8AE2-4EC7F7D4A739}"/>
              </a:ext>
            </a:extLst>
          </p:cNvPr>
          <p:cNvSpPr txBox="1">
            <a:spLocks/>
          </p:cNvSpPr>
          <p:nvPr/>
        </p:nvSpPr>
        <p:spPr>
          <a:xfrm>
            <a:off x="7731323" y="5013759"/>
            <a:ext cx="12344400" cy="3390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800" dirty="0"/>
              <a:t> </a:t>
            </a:r>
            <a:r>
              <a:rPr lang="tr-TR" sz="2800" b="1" u="sng" dirty="0"/>
              <a:t>Özet/</a:t>
            </a:r>
            <a:r>
              <a:rPr lang="tr-TR" sz="2800" b="1" u="sng" dirty="0" err="1"/>
              <a:t>Abstract</a:t>
            </a:r>
            <a:r>
              <a:rPr lang="tr-TR" sz="2800" b="1" u="sng" dirty="0"/>
              <a:t>: </a:t>
            </a:r>
            <a:r>
              <a:rPr lang="tr-TR" sz="2800" dirty="0"/>
              <a:t>… (</a:t>
            </a:r>
            <a:r>
              <a:rPr lang="tr-TR" sz="2800" dirty="0" err="1"/>
              <a:t>maks</a:t>
            </a:r>
            <a:r>
              <a:rPr lang="tr-TR" sz="2800" dirty="0"/>
              <a:t>. </a:t>
            </a:r>
            <a:r>
              <a:rPr lang="tr-TR" sz="2800"/>
              <a:t>200 words)</a:t>
            </a:r>
            <a:endParaRPr lang="tr-TR" sz="2800" dirty="0"/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8D55EADE-F914-ED94-4A45-411406542697}"/>
              </a:ext>
            </a:extLst>
          </p:cNvPr>
          <p:cNvSpPr txBox="1">
            <a:spLocks/>
          </p:cNvSpPr>
          <p:nvPr/>
        </p:nvSpPr>
        <p:spPr>
          <a:xfrm>
            <a:off x="1263869" y="9166854"/>
            <a:ext cx="9213631" cy="188255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INTRODUCTION, METHODS, EXPERIMENTAL STUDY, RESULTS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615DE1E-7C49-F47A-D7EA-0F3512745F62}"/>
              </a:ext>
            </a:extLst>
          </p:cNvPr>
          <p:cNvCxnSpPr>
            <a:cxnSpLocks/>
          </p:cNvCxnSpPr>
          <p:nvPr/>
        </p:nvCxnSpPr>
        <p:spPr>
          <a:xfrm>
            <a:off x="10691812" y="8606241"/>
            <a:ext cx="0" cy="19752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lt Başlık 2">
            <a:extLst>
              <a:ext uri="{FF2B5EF4-FFF2-40B4-BE49-F238E27FC236}">
                <a16:creationId xmlns:a16="http://schemas.microsoft.com/office/drawing/2014/main" id="{902716CA-DD47-4CAA-9E84-9DB5B1B439E6}"/>
              </a:ext>
            </a:extLst>
          </p:cNvPr>
          <p:cNvSpPr txBox="1">
            <a:spLocks/>
          </p:cNvSpPr>
          <p:nvPr/>
        </p:nvSpPr>
        <p:spPr>
          <a:xfrm>
            <a:off x="10862092" y="9166854"/>
            <a:ext cx="9213631" cy="188255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INTRODUCTION, METHODS, EXPERIMENTAL STUDY, RESULTS</a:t>
            </a:r>
            <a:endParaRPr lang="tr-TR" sz="3200" dirty="0"/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A378E628-7D5C-A5AA-C8FD-CAE2023AD42E}"/>
              </a:ext>
            </a:extLst>
          </p:cNvPr>
          <p:cNvCxnSpPr>
            <a:cxnSpLocks/>
          </p:cNvCxnSpPr>
          <p:nvPr/>
        </p:nvCxnSpPr>
        <p:spPr>
          <a:xfrm>
            <a:off x="551543" y="8579757"/>
            <a:ext cx="20247428" cy="26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etin kutusu 4">
            <a:extLst>
              <a:ext uri="{FF2B5EF4-FFF2-40B4-BE49-F238E27FC236}">
                <a16:creationId xmlns:a16="http://schemas.microsoft.com/office/drawing/2014/main" id="{A8142A79-5920-CAA1-FDD9-74149E9F6660}"/>
              </a:ext>
            </a:extLst>
          </p:cNvPr>
          <p:cNvSpPr txBox="1"/>
          <p:nvPr/>
        </p:nvSpPr>
        <p:spPr>
          <a:xfrm>
            <a:off x="17068800" y="2209744"/>
            <a:ext cx="2419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Danışman Code</a:t>
            </a:r>
            <a:endParaRPr lang="tr-TR" sz="2400" dirty="0"/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5709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67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KARABÜK ÜNİVERSİTESİ BİLGİSAYAR VE BİLİŞİM BİLİMLERİ FAKÜLTESİ 2025-2026 EĞİTİM ÖĞRETİM YILI BAHAR DÖNEMİ BİTİRME PROJESİ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ömer acar</dc:creator>
  <cp:lastModifiedBy>Nesrin AYDIN ATASOY</cp:lastModifiedBy>
  <cp:revision>6</cp:revision>
  <dcterms:created xsi:type="dcterms:W3CDTF">2026-05-06T06:26:11Z</dcterms:created>
  <dcterms:modified xsi:type="dcterms:W3CDTF">2026-06-03T08:11:03Z</dcterms:modified>
</cp:coreProperties>
</file>